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2021.09.19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DB266A-E095-42D8-B556-5A9A678FD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1524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10F3D50-136B-4182-80D8-8B4677D7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B16E7A6-7B25-4DDE-9DDF-5180D6DE6E93}"/>
              </a:ext>
            </a:extLst>
          </p:cNvPr>
          <p:cNvSpPr txBox="1"/>
          <p:nvPr/>
        </p:nvSpPr>
        <p:spPr>
          <a:xfrm>
            <a:off x="5127171" y="25146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EE3431"/>
                </a:solidFill>
              </a:rPr>
              <a:t>洛里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AA58E9-41B2-4F48-84AC-4829D0673FB7}"/>
              </a:ext>
            </a:extLst>
          </p:cNvPr>
          <p:cNvSpPr txBox="1"/>
          <p:nvPr/>
        </p:nvSpPr>
        <p:spPr>
          <a:xfrm>
            <a:off x="5094512" y="51707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EE3431"/>
                </a:solidFill>
              </a:rPr>
              <a:t>多莉</a:t>
            </a: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E7CEAD-1E73-4605-8E7C-6B89190E9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1D6089-7245-4131-BB1A-3A7F64F727E6}"/>
              </a:ext>
            </a:extLst>
          </p:cNvPr>
          <p:cNvSpPr txBox="1"/>
          <p:nvPr/>
        </p:nvSpPr>
        <p:spPr>
          <a:xfrm>
            <a:off x="1839685" y="3160906"/>
            <a:ext cx="4071257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/>
              <a:t>某天在学校，一个男孩问：</a:t>
            </a:r>
            <a:endParaRPr lang="en-US" altLang="zh-CN" sz="1800" b="1" dirty="0"/>
          </a:p>
          <a:p>
            <a:pPr algn="l">
              <a:lnSpc>
                <a:spcPct val="150000"/>
              </a:lnSpc>
            </a:pPr>
            <a:r>
              <a:rPr lang="zh-CN" altLang="en-US" sz="1800" b="1" dirty="0"/>
              <a:t>“你长什么样？我只在雪中见过你。”</a:t>
            </a:r>
          </a:p>
        </p:txBody>
      </p:sp>
    </p:spTree>
    <p:extLst>
      <p:ext uri="{BB962C8B-B14F-4D97-AF65-F5344CB8AC3E}">
        <p14:creationId xmlns:p14="http://schemas.microsoft.com/office/powerpoint/2010/main" val="403632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718EE0-F81A-458E-B1DC-E93B129A9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A08EA99-C09B-445B-8336-ECF26A70B60E}"/>
              </a:ext>
            </a:extLst>
          </p:cNvPr>
          <p:cNvSpPr txBox="1"/>
          <p:nvPr/>
        </p:nvSpPr>
        <p:spPr>
          <a:xfrm>
            <a:off x="1665514" y="827314"/>
            <a:ext cx="3849131" cy="463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</a:rPr>
              <a:t>“你能画自己吗？”洛里知道她可以。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018052-4D3E-4E21-9CA0-FF760CBF5DE4}"/>
              </a:ext>
            </a:extLst>
          </p:cNvPr>
          <p:cNvSpPr txBox="1"/>
          <p:nvPr/>
        </p:nvSpPr>
        <p:spPr>
          <a:xfrm>
            <a:off x="10319657" y="6030685"/>
            <a:ext cx="2823017" cy="463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</a:rPr>
              <a:t>但不是男孩以为的方式。</a:t>
            </a:r>
          </a:p>
        </p:txBody>
      </p:sp>
    </p:spTree>
    <p:extLst>
      <p:ext uri="{BB962C8B-B14F-4D97-AF65-F5344CB8AC3E}">
        <p14:creationId xmlns:p14="http://schemas.microsoft.com/office/powerpoint/2010/main" val="17791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D9249E-C0D0-4782-9AC8-4B9A6E987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A671FB-1BE1-4D2C-A8F2-F4D9A69A5EE3}"/>
              </a:ext>
            </a:extLst>
          </p:cNvPr>
          <p:cNvSpPr txBox="1"/>
          <p:nvPr/>
        </p:nvSpPr>
        <p:spPr>
          <a:xfrm>
            <a:off x="2819402" y="3158525"/>
            <a:ext cx="367937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</a:rPr>
              <a:t>洛里在身体上画了她所爱的一切，这些都来自于她身边的世界和天空。</a:t>
            </a:r>
          </a:p>
        </p:txBody>
      </p:sp>
    </p:spTree>
    <p:extLst>
      <p:ext uri="{BB962C8B-B14F-4D97-AF65-F5344CB8AC3E}">
        <p14:creationId xmlns:p14="http://schemas.microsoft.com/office/powerpoint/2010/main" val="73248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84A229-A1CA-4A49-A112-06A88BFF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416F1D-A767-467C-879A-63115BD9CEC5}"/>
              </a:ext>
            </a:extLst>
          </p:cNvPr>
          <p:cNvSpPr txBox="1"/>
          <p:nvPr/>
        </p:nvSpPr>
        <p:spPr>
          <a:xfrm>
            <a:off x="8795658" y="3160906"/>
            <a:ext cx="350520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/>
              <a:t>她每天都带着这样的骄傲画自己，把自己的内心世界展现出来。</a:t>
            </a:r>
          </a:p>
        </p:txBody>
      </p:sp>
    </p:spTree>
    <p:extLst>
      <p:ext uri="{BB962C8B-B14F-4D97-AF65-F5344CB8AC3E}">
        <p14:creationId xmlns:p14="http://schemas.microsoft.com/office/powerpoint/2010/main" val="344461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B77E66-B770-43F0-81E9-3651AD2AD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D2364B-A56D-4BC2-BFBD-18EC01643EC6}"/>
              </a:ext>
            </a:extLst>
          </p:cNvPr>
          <p:cNvSpPr txBox="1"/>
          <p:nvPr/>
        </p:nvSpPr>
        <p:spPr>
          <a:xfrm>
            <a:off x="272143" y="5671457"/>
            <a:ext cx="4043094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/>
              <a:t>“我知道我是隐形的而且很难被看到。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b="1" dirty="0"/>
              <a:t>所以我画了这些画来展示真实的我。”</a:t>
            </a:r>
          </a:p>
        </p:txBody>
      </p:sp>
    </p:spTree>
    <p:extLst>
      <p:ext uri="{BB962C8B-B14F-4D97-AF65-F5344CB8AC3E}">
        <p14:creationId xmlns:p14="http://schemas.microsoft.com/office/powerpoint/2010/main" val="365637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856CD9-0231-43EA-8857-CD6E061A7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8642FC-46E4-48DC-B65E-253CD54B6B97}"/>
              </a:ext>
            </a:extLst>
          </p:cNvPr>
          <p:cNvSpPr txBox="1"/>
          <p:nvPr/>
        </p:nvSpPr>
        <p:spPr>
          <a:xfrm>
            <a:off x="1676400" y="3160906"/>
            <a:ext cx="4958409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/>
              <a:t>“爷爷，这是你编的吗？这个故事是真的吗？”</a:t>
            </a:r>
          </a:p>
          <a:p>
            <a:pPr algn="l">
              <a:lnSpc>
                <a:spcPct val="150000"/>
              </a:lnSpc>
            </a:pPr>
            <a:r>
              <a:rPr lang="zh-CN" altLang="en-US" sz="1800" b="1" dirty="0"/>
              <a:t>“洛里是真实存在的</a:t>
            </a:r>
            <a:r>
              <a:rPr lang="en-US" altLang="zh-CN" sz="1800" b="1" dirty="0"/>
              <a:t>——</a:t>
            </a:r>
            <a:r>
              <a:rPr lang="zh-CN" altLang="en-US" sz="1800" b="1" dirty="0"/>
              <a:t>和你我一样。”</a:t>
            </a:r>
          </a:p>
        </p:txBody>
      </p:sp>
    </p:spTree>
    <p:extLst>
      <p:ext uri="{BB962C8B-B14F-4D97-AF65-F5344CB8AC3E}">
        <p14:creationId xmlns:p14="http://schemas.microsoft.com/office/powerpoint/2010/main" val="107580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1D43DF-FDE9-4B5A-AFCF-4914DFD32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63F40D-08A0-44B6-828D-D52B813955C7}"/>
              </a:ext>
            </a:extLst>
          </p:cNvPr>
          <p:cNvSpPr txBox="1"/>
          <p:nvPr/>
        </p:nvSpPr>
        <p:spPr>
          <a:xfrm>
            <a:off x="315686" y="6324600"/>
            <a:ext cx="6186309" cy="463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/>
              <a:t>爷爷离开时，我不太确定，但我想我在门外看到了洛里。</a:t>
            </a:r>
          </a:p>
        </p:txBody>
      </p:sp>
    </p:spTree>
    <p:extLst>
      <p:ext uri="{BB962C8B-B14F-4D97-AF65-F5344CB8AC3E}">
        <p14:creationId xmlns:p14="http://schemas.microsoft.com/office/powerpoint/2010/main" val="308384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0A489E-B2D2-45CE-A3B0-9950CAEF9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3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A401DA-052C-445F-9499-BDE727265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623269-42EC-4EDA-96CB-BA9CF63E0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824364-7323-4A9C-B9A2-E772DCFA9827}"/>
              </a:ext>
            </a:extLst>
          </p:cNvPr>
          <p:cNvSpPr txBox="1"/>
          <p:nvPr/>
        </p:nvSpPr>
        <p:spPr>
          <a:xfrm rot="21234588">
            <a:off x="10204757" y="2947754"/>
            <a:ext cx="1110343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</a:rPr>
              <a:t>这本书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</a:rPr>
              <a:t>属于</a:t>
            </a:r>
          </a:p>
        </p:txBody>
      </p:sp>
    </p:spTree>
    <p:extLst>
      <p:ext uri="{BB962C8B-B14F-4D97-AF65-F5344CB8AC3E}">
        <p14:creationId xmlns:p14="http://schemas.microsoft.com/office/powerpoint/2010/main" val="374013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3C5A94-FD0B-4392-B65A-7EEE0CF8E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9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75D2F7-9673-405F-8C84-9D0495DE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249277-D163-4997-B7C2-5B9182D46CFA}"/>
              </a:ext>
            </a:extLst>
          </p:cNvPr>
          <p:cNvSpPr txBox="1"/>
          <p:nvPr/>
        </p:nvSpPr>
        <p:spPr>
          <a:xfrm>
            <a:off x="12170228" y="253637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EE3431"/>
                </a:solidFill>
              </a:rPr>
              <a:t>洛里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C5FA9B-125E-4515-9424-C7283023C11A}"/>
              </a:ext>
            </a:extLst>
          </p:cNvPr>
          <p:cNvSpPr txBox="1"/>
          <p:nvPr/>
        </p:nvSpPr>
        <p:spPr>
          <a:xfrm>
            <a:off x="12137569" y="51924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EE3431"/>
                </a:solidFill>
              </a:rPr>
              <a:t>多莉</a:t>
            </a:r>
          </a:p>
        </p:txBody>
      </p:sp>
    </p:spTree>
    <p:extLst>
      <p:ext uri="{BB962C8B-B14F-4D97-AF65-F5344CB8AC3E}">
        <p14:creationId xmlns:p14="http://schemas.microsoft.com/office/powerpoint/2010/main" val="38338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38AEE1-0591-4BB0-977A-A2812D85E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BE0531-725E-4451-A1A3-21562120888B}"/>
              </a:ext>
            </a:extLst>
          </p:cNvPr>
          <p:cNvSpPr txBox="1"/>
          <p:nvPr/>
        </p:nvSpPr>
        <p:spPr>
          <a:xfrm>
            <a:off x="9699171" y="3160906"/>
            <a:ext cx="3185487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/>
              <a:t>一天晚上，爷爷给我盖被子。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b="1" dirty="0"/>
              <a:t>他的手很软，头发很稀疏。</a:t>
            </a:r>
          </a:p>
        </p:txBody>
      </p:sp>
    </p:spTree>
    <p:extLst>
      <p:ext uri="{BB962C8B-B14F-4D97-AF65-F5344CB8AC3E}">
        <p14:creationId xmlns:p14="http://schemas.microsoft.com/office/powerpoint/2010/main" val="88411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B85B34-52E5-4F1C-B758-7A2DD0348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69C87A-5D4D-40DC-9F18-77BF134041A4}"/>
              </a:ext>
            </a:extLst>
          </p:cNvPr>
          <p:cNvSpPr txBox="1"/>
          <p:nvPr/>
        </p:nvSpPr>
        <p:spPr>
          <a:xfrm>
            <a:off x="903516" y="5573486"/>
            <a:ext cx="3298370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/>
              <a:t>我要给你讲一个特别的故事，关于一个叫洛里</a:t>
            </a:r>
            <a:r>
              <a:rPr lang="en-US" altLang="zh-CN" sz="1800" b="1" dirty="0"/>
              <a:t>·</a:t>
            </a:r>
            <a:r>
              <a:rPr lang="zh-CN" altLang="en-US" sz="1800" b="1" dirty="0"/>
              <a:t>多莉的女孩。</a:t>
            </a:r>
          </a:p>
        </p:txBody>
      </p:sp>
    </p:spTree>
    <p:extLst>
      <p:ext uri="{BB962C8B-B14F-4D97-AF65-F5344CB8AC3E}">
        <p14:creationId xmlns:p14="http://schemas.microsoft.com/office/powerpoint/2010/main" val="24207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FB7186-F3D5-4F2D-9A99-5EAC7425B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15AB5D-4163-4582-B6FA-8C313054DF31}"/>
              </a:ext>
            </a:extLst>
          </p:cNvPr>
          <p:cNvSpPr txBox="1"/>
          <p:nvPr/>
        </p:nvSpPr>
        <p:spPr>
          <a:xfrm>
            <a:off x="3091545" y="3160906"/>
            <a:ext cx="2939142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</a:rPr>
              <a:t>你根本看不见洛里</a:t>
            </a:r>
            <a:r>
              <a:rPr lang="en-US" altLang="zh-CN" sz="1800" b="1" dirty="0">
                <a:solidFill>
                  <a:schemeClr val="bg1"/>
                </a:solidFill>
              </a:rPr>
              <a:t>·</a:t>
            </a:r>
            <a:r>
              <a:rPr lang="zh-CN" altLang="en-US" sz="1800" b="1" dirty="0">
                <a:solidFill>
                  <a:schemeClr val="bg1"/>
                </a:solidFill>
              </a:rPr>
              <a:t>多莉，因为她生来就是隐形的。</a:t>
            </a:r>
          </a:p>
        </p:txBody>
      </p:sp>
    </p:spTree>
    <p:extLst>
      <p:ext uri="{BB962C8B-B14F-4D97-AF65-F5344CB8AC3E}">
        <p14:creationId xmlns:p14="http://schemas.microsoft.com/office/powerpoint/2010/main" val="60070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700E57-D253-45A2-8278-03F124043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EC9483-3591-448D-B465-94A0C9A8B0A8}"/>
              </a:ext>
            </a:extLst>
          </p:cNvPr>
          <p:cNvSpPr txBox="1"/>
          <p:nvPr/>
        </p:nvSpPr>
        <p:spPr>
          <a:xfrm>
            <a:off x="1621970" y="6197981"/>
            <a:ext cx="3877985" cy="463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</a:rPr>
              <a:t>你只能在雨水落到她头上时看到她，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6B8785-6B14-4FEB-98DB-746F292BB9ED}"/>
              </a:ext>
            </a:extLst>
          </p:cNvPr>
          <p:cNvSpPr txBox="1"/>
          <p:nvPr/>
        </p:nvSpPr>
        <p:spPr>
          <a:xfrm>
            <a:off x="9232527" y="6197981"/>
            <a:ext cx="3185487" cy="463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</a:rPr>
              <a:t>或在她蜷缩在被窝里的时候。</a:t>
            </a:r>
          </a:p>
        </p:txBody>
      </p:sp>
    </p:spTree>
    <p:extLst>
      <p:ext uri="{BB962C8B-B14F-4D97-AF65-F5344CB8AC3E}">
        <p14:creationId xmlns:p14="http://schemas.microsoft.com/office/powerpoint/2010/main" val="32909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D45B08-1ED7-4818-9B79-5FC4846CC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541D56-04EC-4813-B248-26D1814ED5EA}"/>
              </a:ext>
            </a:extLst>
          </p:cNvPr>
          <p:cNvSpPr txBox="1"/>
          <p:nvPr/>
        </p:nvSpPr>
        <p:spPr>
          <a:xfrm>
            <a:off x="435429" y="5932714"/>
            <a:ext cx="3461657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/>
              <a:t>洛里被排挤出所有的儿童游戏。他们取笑并骂她。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74108D-CFC2-46D2-A7AC-88C37DD29A47}"/>
              </a:ext>
            </a:extLst>
          </p:cNvPr>
          <p:cNvSpPr txBox="1"/>
          <p:nvPr/>
        </p:nvSpPr>
        <p:spPr>
          <a:xfrm>
            <a:off x="10472058" y="870857"/>
            <a:ext cx="3516085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b="1" dirty="0"/>
              <a:t>“看，洛里在那。想象出来的人！她不像我们，她</a:t>
            </a:r>
            <a:r>
              <a:rPr lang="zh-CN" altLang="en-US" sz="1800" b="1"/>
              <a:t>一直在伪装。</a:t>
            </a:r>
            <a:r>
              <a:rPr lang="zh-CN" altLang="en-US" sz="1800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2249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1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296</Words>
  <Application>Microsoft Office PowerPoint</Application>
  <PresentationFormat>自定义</PresentationFormat>
  <Paragraphs>25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29</cp:revision>
  <dcterms:created xsi:type="dcterms:W3CDTF">2021-03-14T02:42:17Z</dcterms:created>
  <dcterms:modified xsi:type="dcterms:W3CDTF">2021-09-19T05:50:54Z</dcterms:modified>
</cp:coreProperties>
</file>